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162" r:id="rId1"/>
  </p:sldMasterIdLst>
  <p:notesMasterIdLst>
    <p:notesMasterId r:id="rId4"/>
  </p:notesMasterIdLst>
  <p:handoutMasterIdLst>
    <p:handoutMasterId r:id="rId5"/>
  </p:handoutMasterIdLst>
  <p:sldIdLst>
    <p:sldId id="256" r:id="rId2"/>
    <p:sldId id="641" r:id="rId3"/>
  </p:sldIdLst>
  <p:sldSz cx="12192000" cy="6858000"/>
  <p:notesSz cx="6858000" cy="931386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853"/>
    <a:srgbClr val="009900"/>
    <a:srgbClr val="0000FF"/>
    <a:srgbClr val="FFFF00"/>
    <a:srgbClr val="FF0066"/>
    <a:srgbClr val="B6527B"/>
    <a:srgbClr val="FF9900"/>
    <a:srgbClr val="E96A01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D28DC8-481A-43A9-800D-72CB75A92607}" v="1" dt="2019-04-26T16:10:33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434" autoAdjust="0"/>
  </p:normalViewPr>
  <p:slideViewPr>
    <p:cSldViewPr snapToGrid="0">
      <p:cViewPr varScale="1">
        <p:scale>
          <a:sx n="84" d="100"/>
          <a:sy n="84" d="100"/>
        </p:scale>
        <p:origin x="66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E93D4C-3DD4-4477-B412-F0827F5506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10E74-828B-4CD1-8A34-0242F92A5C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6CCDB4-F919-4977-ABFC-2BB201291BD6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52699-EE36-4BE8-8964-58935969A8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DAE6E-2AA8-44B4-A757-D462D82E08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7BA15E-A32D-44B0-B925-6A58B828A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21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3BA64D-0A5B-4B9D-8C12-8F708A77BD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15199-5828-4D4E-BB6B-B64BE514BF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67B7EE-AAF2-4E6B-9AD1-2DA302AF538B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800F0D-C64F-4BAB-9452-17AC734EB6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C480E8-7EE6-4166-9F8D-79D1D98A9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5FFFD-A408-4F5D-9708-B551EA0842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FE3E5-EF4B-4971-8223-C47985E12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3A54CA-AF77-4C62-8416-0890AD66F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30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You are now listening to the SBHC NEWS at the Harvest Center!</a:t>
            </a:r>
          </a:p>
        </p:txBody>
      </p:sp>
      <p:sp>
        <p:nvSpPr>
          <p:cNvPr id="2253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EC97D-63A1-40C0-9634-FF8C80EAAF1C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0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AE52E0F5-3862-4589-9C14-9C29B4D1B404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D995953A-D28D-4B61-8211-00FCE007BF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00496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893C9-C757-4121-B29C-31E95BA7D5CD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0ED8A-D93A-4F44-9BE9-BC5B22EF34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1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B8FEC-30B4-4061-8BFC-C8373C7D06A2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E9A0B-6EE6-4AAB-AF48-541285704C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47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6FA03-8FCE-469C-8436-62FEE62F6133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75E54-F80F-4F35-A20F-0E4A702B21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86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8D0D6-420D-4016-A7EF-D0F3AD617439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65A6A-31F0-456E-894D-7C375F7DD2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14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8F0CBB-1130-4055-97C0-300F910ED840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675A9-9953-4154-BE10-6FBC7D319F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827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8F0CBB-1130-4055-97C0-300F910ED840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675A9-9953-4154-BE10-6FBC7D319F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337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747AC-12DB-4C60-A1FD-B8CD2D73756C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AB84B-41E3-48E2-BC84-64D54B0A8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4305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08DFF-712D-4F99-B8F4-CBB1FE50513B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61549-3062-4C71-AA95-991F4E6751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4884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59B59-C496-41CF-8D68-CCC48FF9D7E0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0B0E9-60BC-4235-8A3D-CC7BAC1A91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328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98507-0F80-4A49-8D30-43005194BD52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72639-5561-4A85-9C9E-2C84FB19D2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8709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57299-C393-4A85-9A9B-B2FBCC6B73E9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9897A-7DF0-4445-8972-904D150E02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800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0FEDFF-82BE-4DA5-BE54-E00D33CC20AE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FB4A7-11AE-4572-A2C2-1655E6BFE8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0594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ABC74-F133-451A-884E-80F0856C07EB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D8DF0-1BD5-43FB-BEF6-CE4134F97A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6289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CF4FE-4EE9-4378-9AF7-97E8C083D325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BBE1D-D707-4159-AE3A-AD04742298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33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3CA21-162E-42A1-AEA8-C874F939DD76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AD917-09E2-4A89-9ED3-DFD2EE4F8D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01486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806AC-BDAA-4E87-B956-3B3C019F11A4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8FB85-C242-43FD-B832-FFF4FC773D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670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38F0CBB-1130-4055-97C0-300F910ED840}" type="datetimeFigureOut">
              <a:rPr lang="en-US" smtClean="0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C7675A9-9953-4154-BE10-6FBC7D319F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8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3" r:id="rId1"/>
    <p:sldLayoutId id="2147486164" r:id="rId2"/>
    <p:sldLayoutId id="2147486165" r:id="rId3"/>
    <p:sldLayoutId id="2147486166" r:id="rId4"/>
    <p:sldLayoutId id="2147486167" r:id="rId5"/>
    <p:sldLayoutId id="2147486168" r:id="rId6"/>
    <p:sldLayoutId id="2147486169" r:id="rId7"/>
    <p:sldLayoutId id="2147486170" r:id="rId8"/>
    <p:sldLayoutId id="2147486171" r:id="rId9"/>
    <p:sldLayoutId id="2147486172" r:id="rId10"/>
    <p:sldLayoutId id="2147486173" r:id="rId11"/>
    <p:sldLayoutId id="2147486174" r:id="rId12"/>
    <p:sldLayoutId id="2147486175" r:id="rId13"/>
    <p:sldLayoutId id="2147486176" r:id="rId14"/>
    <p:sldLayoutId id="2147486177" r:id="rId15"/>
    <p:sldLayoutId id="2147486178" r:id="rId16"/>
    <p:sldLayoutId id="2147486179" r:id="rId17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05ACC535-93A9-40F9-9CA1-3C0E741F7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240" y="5324527"/>
            <a:ext cx="11506756" cy="1308390"/>
          </a:xfrm>
        </p:spPr>
        <p:txBody>
          <a:bodyPr numCol="1">
            <a:prstTxWarp prst="textPlain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lonna MT" panose="04020805060202030203" pitchFamily="82" charset="0"/>
              </a:rPr>
              <a:t>ITINERARY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lonna MT" panose="04020805060202030203" pitchFamily="82" charset="0"/>
              </a:rPr>
              <a:t>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37" y="1537021"/>
            <a:ext cx="7269162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219D33-1C9E-4F37-B517-26059142DC86}"/>
              </a:ext>
            </a:extLst>
          </p:cNvPr>
          <p:cNvSpPr/>
          <p:nvPr/>
        </p:nvSpPr>
        <p:spPr>
          <a:xfrm>
            <a:off x="2739753" y="200394"/>
            <a:ext cx="6590580" cy="1015663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lonna MT" panose="04020805060202030203" pitchFamily="82" charset="0"/>
              </a:rPr>
              <a:t>PASTORS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3325" y="843565"/>
            <a:ext cx="9871616" cy="927279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latin typeface="Arial Black" panose="020B0A04020102020204" pitchFamily="34" charset="0"/>
              </a:rPr>
              <a:t>Possessing The Things of God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649274" y="2760084"/>
            <a:ext cx="6545667" cy="303585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n w="0"/>
                <a:solidFill>
                  <a:schemeClr val="tx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It’s “Revival Time” with Chief Apostle Willie L. King, Jr. Chief Apostle King will be in Revival here at Showers of Blessings Harvest Center Wednesday, May 15</a:t>
            </a:r>
            <a:r>
              <a:rPr lang="en-US" sz="2800" baseline="30000" dirty="0">
                <a:ln w="0"/>
                <a:solidFill>
                  <a:schemeClr val="tx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n w="0"/>
                <a:solidFill>
                  <a:schemeClr val="tx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 – Friday, May 17</a:t>
            </a:r>
            <a:r>
              <a:rPr lang="en-US" sz="2800" baseline="30000" dirty="0">
                <a:ln w="0"/>
                <a:solidFill>
                  <a:schemeClr val="tx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n w="0"/>
                <a:solidFill>
                  <a:schemeClr val="tx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. Service will start at 7:30 pm nightly. Apostle King will delegate a ministry for each night. You don’t want to miss this Awesome move of God!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0" y="1897200"/>
            <a:ext cx="3290513" cy="41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152167</TotalTime>
  <Words>89</Words>
  <Application>Microsoft Office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Calibri</vt:lpstr>
      <vt:lpstr>Colonna MT</vt:lpstr>
      <vt:lpstr>Franklin Gothic Demi Cond</vt:lpstr>
      <vt:lpstr>Garamond</vt:lpstr>
      <vt:lpstr>Tw Cen MT</vt:lpstr>
      <vt:lpstr>Organic</vt:lpstr>
      <vt:lpstr>PowerPoint Presentation</vt:lpstr>
      <vt:lpstr>Possessing The Things of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showers</dc:creator>
  <cp:lastModifiedBy>Rodney Long</cp:lastModifiedBy>
  <cp:revision>1721</cp:revision>
  <cp:lastPrinted>2014-09-28T14:54:56Z</cp:lastPrinted>
  <dcterms:created xsi:type="dcterms:W3CDTF">2014-01-04T18:40:39Z</dcterms:created>
  <dcterms:modified xsi:type="dcterms:W3CDTF">2019-04-26T16:13:05Z</dcterms:modified>
</cp:coreProperties>
</file>